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60" r:id="rId2"/>
    <p:sldId id="257" r:id="rId3"/>
    <p:sldId id="258" r:id="rId4"/>
    <p:sldId id="256" r:id="rId5"/>
    <p:sldId id="259" r:id="rId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3743DE2-0955-4EE1-B6A0-DA6E7ED50D71}" v="14" dt="2023-09-12T16:35:18.7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hilipp Leyser" userId="eb2eded955f6e1bc" providerId="LiveId" clId="{33743DE2-0955-4EE1-B6A0-DA6E7ED50D71}"/>
    <pc:docChg chg="undo custSel addSld delSld modSld sldOrd">
      <pc:chgData name="Philipp Leyser" userId="eb2eded955f6e1bc" providerId="LiveId" clId="{33743DE2-0955-4EE1-B6A0-DA6E7ED50D71}" dt="2023-09-12T16:35:31.613" v="109" actId="1076"/>
      <pc:docMkLst>
        <pc:docMk/>
      </pc:docMkLst>
      <pc:sldChg chg="addSp delSp modSp new mod setBg">
        <pc:chgData name="Philipp Leyser" userId="eb2eded955f6e1bc" providerId="LiveId" clId="{33743DE2-0955-4EE1-B6A0-DA6E7ED50D71}" dt="2023-09-10T12:40:37.500" v="43" actId="26606"/>
        <pc:sldMkLst>
          <pc:docMk/>
          <pc:sldMk cId="3197426396" sldId="256"/>
        </pc:sldMkLst>
        <pc:spChg chg="del">
          <ac:chgData name="Philipp Leyser" userId="eb2eded955f6e1bc" providerId="LiveId" clId="{33743DE2-0955-4EE1-B6A0-DA6E7ED50D71}" dt="2023-09-10T12:40:27.015" v="41" actId="478"/>
          <ac:spMkLst>
            <pc:docMk/>
            <pc:sldMk cId="3197426396" sldId="256"/>
            <ac:spMk id="2" creationId="{BE305DBE-0DAD-A772-5A02-CDE53DA5DC15}"/>
          </ac:spMkLst>
        </pc:spChg>
        <pc:spChg chg="del">
          <ac:chgData name="Philipp Leyser" userId="eb2eded955f6e1bc" providerId="LiveId" clId="{33743DE2-0955-4EE1-B6A0-DA6E7ED50D71}" dt="2023-09-10T12:40:29.323" v="42" actId="478"/>
          <ac:spMkLst>
            <pc:docMk/>
            <pc:sldMk cId="3197426396" sldId="256"/>
            <ac:spMk id="3" creationId="{56896219-F754-EB78-D321-B84C69353156}"/>
          </ac:spMkLst>
        </pc:spChg>
        <pc:spChg chg="add">
          <ac:chgData name="Philipp Leyser" userId="eb2eded955f6e1bc" providerId="LiveId" clId="{33743DE2-0955-4EE1-B6A0-DA6E7ED50D71}" dt="2023-09-10T12:40:37.500" v="43" actId="26606"/>
          <ac:spMkLst>
            <pc:docMk/>
            <pc:sldMk cId="3197426396" sldId="256"/>
            <ac:spMk id="14" creationId="{6C2997EE-0889-44C3-AC0D-18F26AC9AAAB}"/>
          </ac:spMkLst>
        </pc:spChg>
        <pc:picChg chg="add mod ord">
          <ac:chgData name="Philipp Leyser" userId="eb2eded955f6e1bc" providerId="LiveId" clId="{33743DE2-0955-4EE1-B6A0-DA6E7ED50D71}" dt="2023-09-10T12:40:37.500" v="43" actId="26606"/>
          <ac:picMkLst>
            <pc:docMk/>
            <pc:sldMk cId="3197426396" sldId="256"/>
            <ac:picMk id="5" creationId="{59A60EDB-35F0-10FA-14C6-67BC7FBE2C3E}"/>
          </ac:picMkLst>
        </pc:picChg>
        <pc:picChg chg="add mod ord">
          <ac:chgData name="Philipp Leyser" userId="eb2eded955f6e1bc" providerId="LiveId" clId="{33743DE2-0955-4EE1-B6A0-DA6E7ED50D71}" dt="2023-09-10T12:40:37.500" v="43" actId="26606"/>
          <ac:picMkLst>
            <pc:docMk/>
            <pc:sldMk cId="3197426396" sldId="256"/>
            <ac:picMk id="7" creationId="{889AE648-CA7B-C950-251A-838991D82028}"/>
          </ac:picMkLst>
        </pc:picChg>
        <pc:picChg chg="add mod">
          <ac:chgData name="Philipp Leyser" userId="eb2eded955f6e1bc" providerId="LiveId" clId="{33743DE2-0955-4EE1-B6A0-DA6E7ED50D71}" dt="2023-09-10T12:40:37.500" v="43" actId="26606"/>
          <ac:picMkLst>
            <pc:docMk/>
            <pc:sldMk cId="3197426396" sldId="256"/>
            <ac:picMk id="9" creationId="{62C30586-9D2D-6723-29A8-280365DDE8F5}"/>
          </ac:picMkLst>
        </pc:picChg>
      </pc:sldChg>
      <pc:sldChg chg="addSp delSp modSp new mod setBg">
        <pc:chgData name="Philipp Leyser" userId="eb2eded955f6e1bc" providerId="LiveId" clId="{33743DE2-0955-4EE1-B6A0-DA6E7ED50D71}" dt="2023-09-12T16:35:31.613" v="109" actId="1076"/>
        <pc:sldMkLst>
          <pc:docMk/>
          <pc:sldMk cId="2821537423" sldId="257"/>
        </pc:sldMkLst>
        <pc:spChg chg="del">
          <ac:chgData name="Philipp Leyser" userId="eb2eded955f6e1bc" providerId="LiveId" clId="{33743DE2-0955-4EE1-B6A0-DA6E7ED50D71}" dt="2023-09-10T12:41:06.103" v="45" actId="478"/>
          <ac:spMkLst>
            <pc:docMk/>
            <pc:sldMk cId="2821537423" sldId="257"/>
            <ac:spMk id="2" creationId="{FFAEDEB1-A909-4045-11A7-A7964100AB82}"/>
          </ac:spMkLst>
        </pc:spChg>
        <pc:spChg chg="del">
          <ac:chgData name="Philipp Leyser" userId="eb2eded955f6e1bc" providerId="LiveId" clId="{33743DE2-0955-4EE1-B6A0-DA6E7ED50D71}" dt="2023-09-10T12:41:05.052" v="44" actId="478"/>
          <ac:spMkLst>
            <pc:docMk/>
            <pc:sldMk cId="2821537423" sldId="257"/>
            <ac:spMk id="3" creationId="{2236C060-9AFB-28FA-6D81-3AF687776B6C}"/>
          </ac:spMkLst>
        </pc:spChg>
        <pc:spChg chg="add del">
          <ac:chgData name="Philipp Leyser" userId="eb2eded955f6e1bc" providerId="LiveId" clId="{33743DE2-0955-4EE1-B6A0-DA6E7ED50D71}" dt="2023-09-10T12:41:21.413" v="56" actId="26606"/>
          <ac:spMkLst>
            <pc:docMk/>
            <pc:sldMk cId="2821537423" sldId="257"/>
            <ac:spMk id="14" creationId="{799448F2-0E5B-42DA-B2D1-11A14E947BD4}"/>
          </ac:spMkLst>
        </pc:spChg>
        <pc:spChg chg="add del">
          <ac:chgData name="Philipp Leyser" userId="eb2eded955f6e1bc" providerId="LiveId" clId="{33743DE2-0955-4EE1-B6A0-DA6E7ED50D71}" dt="2023-09-10T12:41:21.413" v="56" actId="26606"/>
          <ac:spMkLst>
            <pc:docMk/>
            <pc:sldMk cId="2821537423" sldId="257"/>
            <ac:spMk id="16" creationId="{4E8A7552-20E1-4F34-ADAB-C1DB6634D47E}"/>
          </ac:spMkLst>
        </pc:spChg>
        <pc:spChg chg="add del">
          <ac:chgData name="Philipp Leyser" userId="eb2eded955f6e1bc" providerId="LiveId" clId="{33743DE2-0955-4EE1-B6A0-DA6E7ED50D71}" dt="2023-09-10T12:41:42.283" v="70" actId="26606"/>
          <ac:spMkLst>
            <pc:docMk/>
            <pc:sldMk cId="2821537423" sldId="257"/>
            <ac:spMk id="17" creationId="{11BE3FA7-0D70-4431-814F-D8C40576EA93}"/>
          </ac:spMkLst>
        </pc:spChg>
        <pc:spChg chg="add del">
          <ac:chgData name="Philipp Leyser" userId="eb2eded955f6e1bc" providerId="LiveId" clId="{33743DE2-0955-4EE1-B6A0-DA6E7ED50D71}" dt="2023-09-10T12:41:23.132" v="58" actId="26606"/>
          <ac:spMkLst>
            <pc:docMk/>
            <pc:sldMk cId="2821537423" sldId="257"/>
            <ac:spMk id="18" creationId="{D7D9F91F-72C9-4DB9-ABD0-A8180D8262D5}"/>
          </ac:spMkLst>
        </pc:spChg>
        <pc:spChg chg="add del">
          <ac:chgData name="Philipp Leyser" userId="eb2eded955f6e1bc" providerId="LiveId" clId="{33743DE2-0955-4EE1-B6A0-DA6E7ED50D71}" dt="2023-09-10T12:41:23.132" v="58" actId="26606"/>
          <ac:spMkLst>
            <pc:docMk/>
            <pc:sldMk cId="2821537423" sldId="257"/>
            <ac:spMk id="19" creationId="{9527FCEA-6143-4C5E-8C45-8AC9237ADE89}"/>
          </ac:spMkLst>
        </pc:spChg>
        <pc:spChg chg="add del">
          <ac:chgData name="Philipp Leyser" userId="eb2eded955f6e1bc" providerId="LiveId" clId="{33743DE2-0955-4EE1-B6A0-DA6E7ED50D71}" dt="2023-09-10T12:41:23.132" v="58" actId="26606"/>
          <ac:spMkLst>
            <pc:docMk/>
            <pc:sldMk cId="2821537423" sldId="257"/>
            <ac:spMk id="20" creationId="{BE016956-CE9F-4946-8834-A8BC3529D0F6}"/>
          </ac:spMkLst>
        </pc:spChg>
        <pc:spChg chg="add del">
          <ac:chgData name="Philipp Leyser" userId="eb2eded955f6e1bc" providerId="LiveId" clId="{33743DE2-0955-4EE1-B6A0-DA6E7ED50D71}" dt="2023-09-10T12:41:23.132" v="58" actId="26606"/>
          <ac:spMkLst>
            <pc:docMk/>
            <pc:sldMk cId="2821537423" sldId="257"/>
            <ac:spMk id="21" creationId="{1A9F23AD-7A55-49F3-A3EC-743F47F36B0E}"/>
          </ac:spMkLst>
        </pc:spChg>
        <pc:picChg chg="add mod">
          <ac:chgData name="Philipp Leyser" userId="eb2eded955f6e1bc" providerId="LiveId" clId="{33743DE2-0955-4EE1-B6A0-DA6E7ED50D71}" dt="2023-09-12T16:35:31.613" v="109" actId="1076"/>
          <ac:picMkLst>
            <pc:docMk/>
            <pc:sldMk cId="2821537423" sldId="257"/>
            <ac:picMk id="3" creationId="{75F0A33C-B485-418E-8ECA-540AF8CDA8DA}"/>
          </ac:picMkLst>
        </pc:picChg>
        <pc:picChg chg="add mod ord">
          <ac:chgData name="Philipp Leyser" userId="eb2eded955f6e1bc" providerId="LiveId" clId="{33743DE2-0955-4EE1-B6A0-DA6E7ED50D71}" dt="2023-09-10T12:41:47.166" v="74" actId="1076"/>
          <ac:picMkLst>
            <pc:docMk/>
            <pc:sldMk cId="2821537423" sldId="257"/>
            <ac:picMk id="5" creationId="{5A39A451-BB6D-68A6-037A-D90D9AA7F157}"/>
          </ac:picMkLst>
        </pc:picChg>
        <pc:picChg chg="add mod ord">
          <ac:chgData name="Philipp Leyser" userId="eb2eded955f6e1bc" providerId="LiveId" clId="{33743DE2-0955-4EE1-B6A0-DA6E7ED50D71}" dt="2023-09-10T12:41:49.550" v="75" actId="1076"/>
          <ac:picMkLst>
            <pc:docMk/>
            <pc:sldMk cId="2821537423" sldId="257"/>
            <ac:picMk id="7" creationId="{A0694D06-0233-4518-48D1-454606179B34}"/>
          </ac:picMkLst>
        </pc:picChg>
        <pc:picChg chg="add del mod">
          <ac:chgData name="Philipp Leyser" userId="eb2eded955f6e1bc" providerId="LiveId" clId="{33743DE2-0955-4EE1-B6A0-DA6E7ED50D71}" dt="2023-09-10T12:41:40.091" v="68" actId="478"/>
          <ac:picMkLst>
            <pc:docMk/>
            <pc:sldMk cId="2821537423" sldId="257"/>
            <ac:picMk id="9" creationId="{7A33840C-784B-B457-FFAF-0D5D4AA17643}"/>
          </ac:picMkLst>
        </pc:picChg>
        <pc:picChg chg="add del mod">
          <ac:chgData name="Philipp Leyser" userId="eb2eded955f6e1bc" providerId="LiveId" clId="{33743DE2-0955-4EE1-B6A0-DA6E7ED50D71}" dt="2023-09-12T16:35:17.240" v="99" actId="478"/>
          <ac:picMkLst>
            <pc:docMk/>
            <pc:sldMk cId="2821537423" sldId="257"/>
            <ac:picMk id="13" creationId="{B79E5293-777C-673E-C878-00BDFD0CE39D}"/>
          </ac:picMkLst>
        </pc:picChg>
        <pc:cxnChg chg="add del">
          <ac:chgData name="Philipp Leyser" userId="eb2eded955f6e1bc" providerId="LiveId" clId="{33743DE2-0955-4EE1-B6A0-DA6E7ED50D71}" dt="2023-09-10T12:41:42.284" v="71" actId="26606"/>
          <ac:cxnSpMkLst>
            <pc:docMk/>
            <pc:sldMk cId="2821537423" sldId="257"/>
            <ac:cxnSpMk id="11" creationId="{DCD67800-37AC-4E14-89B0-F79DCB3FB86D}"/>
          </ac:cxnSpMkLst>
        </pc:cxnChg>
        <pc:cxnChg chg="add del">
          <ac:chgData name="Philipp Leyser" userId="eb2eded955f6e1bc" providerId="LiveId" clId="{33743DE2-0955-4EE1-B6A0-DA6E7ED50D71}" dt="2023-09-10T12:41:42.284" v="71" actId="26606"/>
          <ac:cxnSpMkLst>
            <pc:docMk/>
            <pc:sldMk cId="2821537423" sldId="257"/>
            <ac:cxnSpMk id="12" creationId="{20F1788F-A5AE-4188-8274-F7F2E3833ECD}"/>
          </ac:cxnSpMkLst>
        </pc:cxnChg>
      </pc:sldChg>
      <pc:sldChg chg="addSp delSp modSp new mod setBg">
        <pc:chgData name="Philipp Leyser" userId="eb2eded955f6e1bc" providerId="LiveId" clId="{33743DE2-0955-4EE1-B6A0-DA6E7ED50D71}" dt="2023-09-10T12:42:22.007" v="92" actId="26606"/>
        <pc:sldMkLst>
          <pc:docMk/>
          <pc:sldMk cId="245726038" sldId="258"/>
        </pc:sldMkLst>
        <pc:spChg chg="del">
          <ac:chgData name="Philipp Leyser" userId="eb2eded955f6e1bc" providerId="LiveId" clId="{33743DE2-0955-4EE1-B6A0-DA6E7ED50D71}" dt="2023-09-10T12:42:11.002" v="83" actId="478"/>
          <ac:spMkLst>
            <pc:docMk/>
            <pc:sldMk cId="245726038" sldId="258"/>
            <ac:spMk id="2" creationId="{7AB09057-D73B-852B-33F4-80B8AF4735B1}"/>
          </ac:spMkLst>
        </pc:spChg>
        <pc:spChg chg="del">
          <ac:chgData name="Philipp Leyser" userId="eb2eded955f6e1bc" providerId="LiveId" clId="{33743DE2-0955-4EE1-B6A0-DA6E7ED50D71}" dt="2023-09-10T12:42:10.128" v="82" actId="478"/>
          <ac:spMkLst>
            <pc:docMk/>
            <pc:sldMk cId="245726038" sldId="258"/>
            <ac:spMk id="3" creationId="{BE07AC68-94DF-3712-F3B1-4F30583826A4}"/>
          </ac:spMkLst>
        </pc:spChg>
        <pc:spChg chg="add">
          <ac:chgData name="Philipp Leyser" userId="eb2eded955f6e1bc" providerId="LiveId" clId="{33743DE2-0955-4EE1-B6A0-DA6E7ED50D71}" dt="2023-09-10T12:42:22.007" v="92" actId="26606"/>
          <ac:spMkLst>
            <pc:docMk/>
            <pc:sldMk cId="245726038" sldId="258"/>
            <ac:spMk id="12" creationId="{854ECEBE-9353-406C-9313-02A517A310EF}"/>
          </ac:spMkLst>
        </pc:spChg>
        <pc:spChg chg="add">
          <ac:chgData name="Philipp Leyser" userId="eb2eded955f6e1bc" providerId="LiveId" clId="{33743DE2-0955-4EE1-B6A0-DA6E7ED50D71}" dt="2023-09-10T12:42:22.007" v="92" actId="26606"/>
          <ac:spMkLst>
            <pc:docMk/>
            <pc:sldMk cId="245726038" sldId="258"/>
            <ac:spMk id="14" creationId="{86806086-A782-4311-A63B-1A68574D8067}"/>
          </ac:spMkLst>
        </pc:spChg>
        <pc:spChg chg="add">
          <ac:chgData name="Philipp Leyser" userId="eb2eded955f6e1bc" providerId="LiveId" clId="{33743DE2-0955-4EE1-B6A0-DA6E7ED50D71}" dt="2023-09-10T12:42:22.007" v="92" actId="26606"/>
          <ac:spMkLst>
            <pc:docMk/>
            <pc:sldMk cId="245726038" sldId="258"/>
            <ac:spMk id="16" creationId="{CE71458B-DF80-43DF-9693-2EC3878ACAB5}"/>
          </ac:spMkLst>
        </pc:spChg>
        <pc:spChg chg="add">
          <ac:chgData name="Philipp Leyser" userId="eb2eded955f6e1bc" providerId="LiveId" clId="{33743DE2-0955-4EE1-B6A0-DA6E7ED50D71}" dt="2023-09-10T12:42:22.007" v="92" actId="26606"/>
          <ac:spMkLst>
            <pc:docMk/>
            <pc:sldMk cId="245726038" sldId="258"/>
            <ac:spMk id="18" creationId="{DE1994AC-22D1-4B48-9EDA-BE373E704567}"/>
          </ac:spMkLst>
        </pc:spChg>
        <pc:spChg chg="add">
          <ac:chgData name="Philipp Leyser" userId="eb2eded955f6e1bc" providerId="LiveId" clId="{33743DE2-0955-4EE1-B6A0-DA6E7ED50D71}" dt="2023-09-10T12:42:22.007" v="92" actId="26606"/>
          <ac:spMkLst>
            <pc:docMk/>
            <pc:sldMk cId="245726038" sldId="258"/>
            <ac:spMk id="20" creationId="{22220111-5018-4EB7-A38B-79BD37F7C095}"/>
          </ac:spMkLst>
        </pc:spChg>
        <pc:picChg chg="add mod">
          <ac:chgData name="Philipp Leyser" userId="eb2eded955f6e1bc" providerId="LiveId" clId="{33743DE2-0955-4EE1-B6A0-DA6E7ED50D71}" dt="2023-09-10T12:42:22.007" v="92" actId="26606"/>
          <ac:picMkLst>
            <pc:docMk/>
            <pc:sldMk cId="245726038" sldId="258"/>
            <ac:picMk id="5" creationId="{B2A6EE81-0F32-0CB4-CB22-BDB5B161BE54}"/>
          </ac:picMkLst>
        </pc:picChg>
        <pc:picChg chg="add mod">
          <ac:chgData name="Philipp Leyser" userId="eb2eded955f6e1bc" providerId="LiveId" clId="{33743DE2-0955-4EE1-B6A0-DA6E7ED50D71}" dt="2023-09-10T12:42:22.007" v="92" actId="26606"/>
          <ac:picMkLst>
            <pc:docMk/>
            <pc:sldMk cId="245726038" sldId="258"/>
            <ac:picMk id="7" creationId="{A8DB5EF4-7FA9-801F-041C-A8DEE07728DE}"/>
          </ac:picMkLst>
        </pc:picChg>
      </pc:sldChg>
      <pc:sldChg chg="new del">
        <pc:chgData name="Philipp Leyser" userId="eb2eded955f6e1bc" providerId="LiveId" clId="{33743DE2-0955-4EE1-B6A0-DA6E7ED50D71}" dt="2023-09-10T12:38:38.615" v="9" actId="680"/>
        <pc:sldMkLst>
          <pc:docMk/>
          <pc:sldMk cId="4016057427" sldId="258"/>
        </pc:sldMkLst>
      </pc:sldChg>
      <pc:sldChg chg="addSp delSp modSp new mod setBg">
        <pc:chgData name="Philipp Leyser" userId="eb2eded955f6e1bc" providerId="LiveId" clId="{33743DE2-0955-4EE1-B6A0-DA6E7ED50D71}" dt="2023-09-10T12:43:08.138" v="98" actId="26606"/>
        <pc:sldMkLst>
          <pc:docMk/>
          <pc:sldMk cId="750788810" sldId="259"/>
        </pc:sldMkLst>
        <pc:spChg chg="del">
          <ac:chgData name="Philipp Leyser" userId="eb2eded955f6e1bc" providerId="LiveId" clId="{33743DE2-0955-4EE1-B6A0-DA6E7ED50D71}" dt="2023-09-10T12:43:03.547" v="93" actId="478"/>
          <ac:spMkLst>
            <pc:docMk/>
            <pc:sldMk cId="750788810" sldId="259"/>
            <ac:spMk id="2" creationId="{AB40B19A-0DD2-F499-4706-86793B1AAC8D}"/>
          </ac:spMkLst>
        </pc:spChg>
        <pc:spChg chg="del">
          <ac:chgData name="Philipp Leyser" userId="eb2eded955f6e1bc" providerId="LiveId" clId="{33743DE2-0955-4EE1-B6A0-DA6E7ED50D71}" dt="2023-09-10T12:43:04.918" v="94" actId="478"/>
          <ac:spMkLst>
            <pc:docMk/>
            <pc:sldMk cId="750788810" sldId="259"/>
            <ac:spMk id="3" creationId="{BDAB74A2-C2ED-C61A-22B7-24D1310E20BA}"/>
          </ac:spMkLst>
        </pc:spChg>
        <pc:spChg chg="add">
          <ac:chgData name="Philipp Leyser" userId="eb2eded955f6e1bc" providerId="LiveId" clId="{33743DE2-0955-4EE1-B6A0-DA6E7ED50D71}" dt="2023-09-10T12:43:08.138" v="98" actId="26606"/>
          <ac:spMkLst>
            <pc:docMk/>
            <pc:sldMk cId="750788810" sldId="259"/>
            <ac:spMk id="10" creationId="{42A4FC2C-047E-45A5-965D-8E1E3BF09BC6}"/>
          </ac:spMkLst>
        </pc:spChg>
        <pc:picChg chg="add mod">
          <ac:chgData name="Philipp Leyser" userId="eb2eded955f6e1bc" providerId="LiveId" clId="{33743DE2-0955-4EE1-B6A0-DA6E7ED50D71}" dt="2023-09-10T12:43:08.138" v="98" actId="26606"/>
          <ac:picMkLst>
            <pc:docMk/>
            <pc:sldMk cId="750788810" sldId="259"/>
            <ac:picMk id="5" creationId="{7DF6D193-B8EC-137C-8781-DBB9B8A68127}"/>
          </ac:picMkLst>
        </pc:picChg>
      </pc:sldChg>
      <pc:sldChg chg="new del">
        <pc:chgData name="Philipp Leyser" userId="eb2eded955f6e1bc" providerId="LiveId" clId="{33743DE2-0955-4EE1-B6A0-DA6E7ED50D71}" dt="2023-09-10T12:38:38.151" v="8" actId="680"/>
        <pc:sldMkLst>
          <pc:docMk/>
          <pc:sldMk cId="4155788831" sldId="259"/>
        </pc:sldMkLst>
      </pc:sldChg>
      <pc:sldChg chg="addSp delSp modSp new mod ord setBg">
        <pc:chgData name="Philipp Leyser" userId="eb2eded955f6e1bc" providerId="LiveId" clId="{33743DE2-0955-4EE1-B6A0-DA6E7ED50D71}" dt="2023-09-10T12:39:55.584" v="25"/>
        <pc:sldMkLst>
          <pc:docMk/>
          <pc:sldMk cId="1411741583" sldId="260"/>
        </pc:sldMkLst>
        <pc:spChg chg="del">
          <ac:chgData name="Philipp Leyser" userId="eb2eded955f6e1bc" providerId="LiveId" clId="{33743DE2-0955-4EE1-B6A0-DA6E7ED50D71}" dt="2023-09-10T12:39:34.275" v="16" actId="26606"/>
          <ac:spMkLst>
            <pc:docMk/>
            <pc:sldMk cId="1411741583" sldId="260"/>
            <ac:spMk id="2" creationId="{9FCFFE22-D1C1-4194-7267-E2CC109CF808}"/>
          </ac:spMkLst>
        </pc:spChg>
        <pc:spChg chg="del">
          <ac:chgData name="Philipp Leyser" userId="eb2eded955f6e1bc" providerId="LiveId" clId="{33743DE2-0955-4EE1-B6A0-DA6E7ED50D71}" dt="2023-09-10T12:39:31.511" v="13"/>
          <ac:spMkLst>
            <pc:docMk/>
            <pc:sldMk cId="1411741583" sldId="260"/>
            <ac:spMk id="3" creationId="{F3C4411E-AD07-3D6D-8AF1-BB55AE016235}"/>
          </ac:spMkLst>
        </pc:spChg>
        <pc:spChg chg="add">
          <ac:chgData name="Philipp Leyser" userId="eb2eded955f6e1bc" providerId="LiveId" clId="{33743DE2-0955-4EE1-B6A0-DA6E7ED50D71}" dt="2023-09-10T12:39:34.275" v="16" actId="26606"/>
          <ac:spMkLst>
            <pc:docMk/>
            <pc:sldMk cId="1411741583" sldId="260"/>
            <ac:spMk id="10" creationId="{42A4FC2C-047E-45A5-965D-8E1E3BF09BC6}"/>
          </ac:spMkLst>
        </pc:spChg>
        <pc:picChg chg="add mod">
          <ac:chgData name="Philipp Leyser" userId="eb2eded955f6e1bc" providerId="LiveId" clId="{33743DE2-0955-4EE1-B6A0-DA6E7ED50D71}" dt="2023-09-10T12:39:34.275" v="16" actId="26606"/>
          <ac:picMkLst>
            <pc:docMk/>
            <pc:sldMk cId="1411741583" sldId="260"/>
            <ac:picMk id="5" creationId="{63DFBA35-FB11-651D-C4F1-B84B6B694951}"/>
          </ac:picMkLst>
        </pc:picChg>
        <pc:picChg chg="add del mod">
          <ac:chgData name="Philipp Leyser" userId="eb2eded955f6e1bc" providerId="LiveId" clId="{33743DE2-0955-4EE1-B6A0-DA6E7ED50D71}" dt="2023-09-10T12:39:55.584" v="25"/>
          <ac:picMkLst>
            <pc:docMk/>
            <pc:sldMk cId="1411741583" sldId="260"/>
            <ac:picMk id="7" creationId="{C65106AE-BB42-FE87-F6B3-AA469D7E7C25}"/>
          </ac:picMkLst>
        </pc:picChg>
      </pc:sldChg>
      <pc:sldChg chg="new del">
        <pc:chgData name="Philipp Leyser" userId="eb2eded955f6e1bc" providerId="LiveId" clId="{33743DE2-0955-4EE1-B6A0-DA6E7ED50D71}" dt="2023-09-10T12:38:37.679" v="7" actId="680"/>
        <pc:sldMkLst>
          <pc:docMk/>
          <pc:sldMk cId="2402122762" sldId="260"/>
        </pc:sldMkLst>
      </pc:sldChg>
      <pc:sldChg chg="new del">
        <pc:chgData name="Philipp Leyser" userId="eb2eded955f6e1bc" providerId="LiveId" clId="{33743DE2-0955-4EE1-B6A0-DA6E7ED50D71}" dt="2023-09-10T12:38:37.093" v="6" actId="680"/>
        <pc:sldMkLst>
          <pc:docMk/>
          <pc:sldMk cId="737560045" sldId="261"/>
        </pc:sldMkLst>
      </pc:sldChg>
    </pc:docChg>
  </pc:docChgLst>
</pc:chgInfo>
</file>

<file path=ppt/media/image1.JPEG>
</file>

<file path=ppt/media/image10.jpg>
</file>

<file path=ppt/media/image2.jfif>
</file>

<file path=ppt/media/image3.JPE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6C837A-42D2-4D00-81B5-F42B37FA51A7}" type="datetimeFigureOut">
              <a:rPr lang="de-DE" smtClean="0"/>
              <a:t>13.09.2023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DF30BC-0F48-4A92-9AFF-E68526928DD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25277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DF30BC-0F48-4A92-9AFF-E68526928DD8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915028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DF30BC-0F48-4A92-9AFF-E68526928DD8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07274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C82D545-AEA6-5205-6029-BE873BF3FD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281F2D6-35AA-A8B7-2865-A55D56ED7B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4C50686-3D4E-607F-1A9E-58D674F06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6E8F2-A692-4EB6-80C9-B9B1FA7880BE}" type="datetimeFigureOut">
              <a:rPr lang="de-DE" smtClean="0"/>
              <a:t>13.09.2023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32A776E-F58B-CB2B-DD53-97BF99189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A71F2B6-3491-CC98-C9D4-A2CB0F35A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922C12-314E-4A62-ADA2-310D0876F0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34389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6A0408-0BA5-5171-185E-D6378BCE0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3A6FF94-875A-5CA1-7421-80AD3348B7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EF1DDA3-1674-7679-7FE7-5F6E34446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6E8F2-A692-4EB6-80C9-B9B1FA7880BE}" type="datetimeFigureOut">
              <a:rPr lang="de-DE" smtClean="0"/>
              <a:t>13.09.2023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3B44EC7-91B6-FF3A-DE02-16C6985021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884C2E-62B4-F54E-B039-0806344B0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922C12-314E-4A62-ADA2-310D0876F0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854407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AF5EAB2E-1A8A-5AD7-E31E-FB2E3819DD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BCBDC656-B614-F72D-563C-4DD139F679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EDD4252-A9B7-F74F-964A-6D4818920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6E8F2-A692-4EB6-80C9-B9B1FA7880BE}" type="datetimeFigureOut">
              <a:rPr lang="de-DE" smtClean="0"/>
              <a:t>13.09.2023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8E84860-77EB-C8BC-3F7A-18C2FBE82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3FC9268-B52F-F553-79F5-AA52D254F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922C12-314E-4A62-ADA2-310D0876F0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498631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2B549CF-374B-B5F5-E29D-99E20A2F15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B4EA265-59A0-5EEF-07D0-47E7CEB5BB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B399DF1-32C0-540C-F607-C8A490AA6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6E8F2-A692-4EB6-80C9-B9B1FA7880BE}" type="datetimeFigureOut">
              <a:rPr lang="de-DE" smtClean="0"/>
              <a:t>13.09.2023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7DE2577-4F08-2359-2964-63A99D8FE1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A0029AD-990C-559C-1A26-EC3A059BC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922C12-314E-4A62-ADA2-310D0876F0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110063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51D77A-43DC-BE69-A820-B418184D6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54BC489-57E6-5ED1-FA83-2B26475FC1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9E41E7F-64CB-CA63-A422-C1C07DB41C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6E8F2-A692-4EB6-80C9-B9B1FA7880BE}" type="datetimeFigureOut">
              <a:rPr lang="de-DE" smtClean="0"/>
              <a:t>13.09.2023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F03ABCE-7C0D-300A-65A9-15E48125A9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9550835-DF73-78C6-8BE7-59B0D8DDD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922C12-314E-4A62-ADA2-310D0876F0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4885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A97FF2-2064-1A36-6E9B-DFF05503B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50EAA1A-757A-4971-1F90-5546C2411D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227469B-E114-100A-150D-B3B289F33A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4B7CEDF-E6A7-F3D5-7C0B-9772EADAE9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6E8F2-A692-4EB6-80C9-B9B1FA7880BE}" type="datetimeFigureOut">
              <a:rPr lang="de-DE" smtClean="0"/>
              <a:t>13.09.2023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6C4C0B0-8D10-273C-C783-1BB125B91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DD68B87-6139-C0DF-BC6C-E9052A626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922C12-314E-4A62-ADA2-310D0876F0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87750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2D9037F-5F83-DB86-E327-4ADAE7B0B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FF19CFB-54B5-7449-95DA-4DB9664FE8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291CD64-7F23-4634-631D-AEDCC955B6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30B1A40-49E9-5A6D-9B8E-B291D818A5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E90825BE-9105-5348-86E9-6F223864CF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2B197097-33A8-DDD4-3F6A-850F4CFD3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6E8F2-A692-4EB6-80C9-B9B1FA7880BE}" type="datetimeFigureOut">
              <a:rPr lang="de-DE" smtClean="0"/>
              <a:t>13.09.2023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0C9B2EC7-F8AC-3F20-FC1F-625FDE295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7FC5464B-9FFC-B074-7342-96D334A8C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922C12-314E-4A62-ADA2-310D0876F0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00680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BF7647C-1617-86EB-6FBF-4B9F244AA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7C7F498-F1F3-1D5D-9760-E81564CC34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6E8F2-A692-4EB6-80C9-B9B1FA7880BE}" type="datetimeFigureOut">
              <a:rPr lang="de-DE" smtClean="0"/>
              <a:t>13.09.2023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7B46DB9-09F2-E677-06BD-0A60FDD50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4151791-673E-F079-2079-371F46B64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922C12-314E-4A62-ADA2-310D0876F0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50436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69DAB5F3-22E4-81B6-34FE-EE293C81E8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6E8F2-A692-4EB6-80C9-B9B1FA7880BE}" type="datetimeFigureOut">
              <a:rPr lang="de-DE" smtClean="0"/>
              <a:t>13.09.2023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55450B6-BCA0-A577-3A48-8B435169A9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44E250F-E43F-6BF8-CB90-60DDBFE01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922C12-314E-4A62-ADA2-310D0876F0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400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B84D9A-D35E-B190-A363-8213DD22A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E7AD281-8E33-8045-5F2B-4161446C44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069EDA1-BD81-3813-59E0-15CD8BF104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31E52D7-6F4E-8314-65BF-892F64244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6E8F2-A692-4EB6-80C9-B9B1FA7880BE}" type="datetimeFigureOut">
              <a:rPr lang="de-DE" smtClean="0"/>
              <a:t>13.09.2023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2B6B701-2F02-E673-B1FD-BEED7D7FC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0F05E6B-1A1D-77A2-ACB0-3332E4279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922C12-314E-4A62-ADA2-310D0876F0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530199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AE7E4C-6F4F-E648-F89F-525114E44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74F21C29-ADD2-81A4-31C7-BC83C26263A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A564CD5-CC33-CE9B-5B47-C66C09BA5F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A6E9BB1-9F75-B21F-BE91-5FC7AF5CA7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6E8F2-A692-4EB6-80C9-B9B1FA7880BE}" type="datetimeFigureOut">
              <a:rPr lang="de-DE" smtClean="0"/>
              <a:t>13.09.2023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2E0C7C7-1E93-56DB-5CFD-932472A1C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C080CC1-DFC3-947A-2D5F-5FD240DDB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922C12-314E-4A62-ADA2-310D0876F0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430055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14FABC9B-D935-26AE-6347-605EE15F73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869D4D6-E062-2B10-4588-220F863780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07722DE-C7B4-F448-E1E8-C6A4F4C6D4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66E8F2-A692-4EB6-80C9-B9B1FA7880BE}" type="datetimeFigureOut">
              <a:rPr lang="de-DE" smtClean="0"/>
              <a:t>13.09.2023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96940E4-75B2-A032-E000-C1795320C5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B5DA6B3-0C66-18CE-01F3-331092E57D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922C12-314E-4A62-ADA2-310D0876F063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E8944A6F-7F66-DEB1-5E64-A4A88730A60D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5893562" y="6642100"/>
            <a:ext cx="433388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de-DE" sz="10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</a:t>
            </a:r>
          </a:p>
        </p:txBody>
      </p:sp>
    </p:spTree>
    <p:extLst>
      <p:ext uri="{BB962C8B-B14F-4D97-AF65-F5344CB8AC3E}">
        <p14:creationId xmlns:p14="http://schemas.microsoft.com/office/powerpoint/2010/main" val="1446911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f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Inhaltsplatzhalter 4" descr="Ein Bild, das Logo, Schrift, Grafiken, weiß enthält.&#10;&#10;Automatisch generierte Beschreibung">
            <a:extLst>
              <a:ext uri="{FF2B5EF4-FFF2-40B4-BE49-F238E27FC236}">
                <a16:creationId xmlns:a16="http://schemas.microsoft.com/office/drawing/2014/main" id="{63DFBA35-FB11-651D-C4F1-B84B6B6949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17415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 descr="Ein Bild, das Elektronik, Maschine enthält.&#10;&#10;Automatisch generierte Beschreibung">
            <a:extLst>
              <a:ext uri="{FF2B5EF4-FFF2-40B4-BE49-F238E27FC236}">
                <a16:creationId xmlns:a16="http://schemas.microsoft.com/office/drawing/2014/main" id="{A0694D06-0233-4518-48D1-454606179B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7300" y="-476466"/>
            <a:ext cx="5291666" cy="5291666"/>
          </a:xfrm>
          <a:prstGeom prst="rect">
            <a:avLst/>
          </a:prstGeom>
        </p:spPr>
      </p:pic>
      <p:pic>
        <p:nvPicPr>
          <p:cNvPr id="5" name="Grafik 4" descr="Ein Bild, das Batterie, orange enthält.&#10;&#10;Automatisch generierte Beschreibung mit geringer Zuverlässigkeit">
            <a:extLst>
              <a:ext uri="{FF2B5EF4-FFF2-40B4-BE49-F238E27FC236}">
                <a16:creationId xmlns:a16="http://schemas.microsoft.com/office/drawing/2014/main" id="{5A39A451-BB6D-68A6-037A-D90D9AA7F1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053" y="681086"/>
            <a:ext cx="5291667" cy="2976562"/>
          </a:xfrm>
          <a:prstGeom prst="rect">
            <a:avLst/>
          </a:prstGeom>
        </p:spPr>
      </p:pic>
      <p:pic>
        <p:nvPicPr>
          <p:cNvPr id="3" name="Grafik 2" descr="Ein Bild, das Text, Screenshot, Schrift, Reihe enthält.&#10;&#10;Automatisch generierte Beschreibung">
            <a:extLst>
              <a:ext uri="{FF2B5EF4-FFF2-40B4-BE49-F238E27FC236}">
                <a16:creationId xmlns:a16="http://schemas.microsoft.com/office/drawing/2014/main" id="{75F0A33C-B485-418E-8ECA-540AF8CDA8D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697" y="3905695"/>
            <a:ext cx="10976605" cy="2976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5374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54ECEBE-9353-406C-9313-02A517A310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Meiryo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6806086-A782-4311-A63B-1A68574D80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902" y="-15901"/>
            <a:ext cx="6578337" cy="5814891"/>
          </a:xfrm>
          <a:custGeom>
            <a:avLst/>
            <a:gdLst>
              <a:gd name="connsiteX0" fmla="*/ 1667657 w 6578337"/>
              <a:gd name="connsiteY0" fmla="*/ 0 h 5814891"/>
              <a:gd name="connsiteX1" fmla="*/ 5296215 w 6578337"/>
              <a:gd name="connsiteY1" fmla="*/ 0 h 5814891"/>
              <a:gd name="connsiteX2" fmla="*/ 5354505 w 6578337"/>
              <a:gd name="connsiteY2" fmla="*/ 38974 h 5814891"/>
              <a:gd name="connsiteX3" fmla="*/ 5772761 w 6578337"/>
              <a:gd name="connsiteY3" fmla="*/ 430996 h 5814891"/>
              <a:gd name="connsiteX4" fmla="*/ 6578337 w 6578337"/>
              <a:gd name="connsiteY4" fmla="*/ 2842158 h 5814891"/>
              <a:gd name="connsiteX5" fmla="*/ 6219497 w 6578337"/>
              <a:gd name="connsiteY5" fmla="*/ 3831001 h 5814891"/>
              <a:gd name="connsiteX6" fmla="*/ 5157059 w 6578337"/>
              <a:gd name="connsiteY6" fmla="*/ 4751758 h 5814891"/>
              <a:gd name="connsiteX7" fmla="*/ 4923464 w 6578337"/>
              <a:gd name="connsiteY7" fmla="*/ 4927890 h 5814891"/>
              <a:gd name="connsiteX8" fmla="*/ 3004017 w 6578337"/>
              <a:gd name="connsiteY8" fmla="*/ 5814891 h 5814891"/>
              <a:gd name="connsiteX9" fmla="*/ 475534 w 6578337"/>
              <a:gd name="connsiteY9" fmla="*/ 4373098 h 5814891"/>
              <a:gd name="connsiteX10" fmla="*/ 206071 w 6578337"/>
              <a:gd name="connsiteY10" fmla="*/ 4004246 h 5814891"/>
              <a:gd name="connsiteX11" fmla="*/ 79385 w 6578337"/>
              <a:gd name="connsiteY11" fmla="*/ 3833508 h 5814891"/>
              <a:gd name="connsiteX12" fmla="*/ 0 w 6578337"/>
              <a:gd name="connsiteY12" fmla="*/ 3721725 h 5814891"/>
              <a:gd name="connsiteX13" fmla="*/ 0 w 6578337"/>
              <a:gd name="connsiteY13" fmla="*/ 1581323 h 5814891"/>
              <a:gd name="connsiteX14" fmla="*/ 168477 w 6578337"/>
              <a:gd name="connsiteY14" fmla="*/ 1300525 h 5814891"/>
              <a:gd name="connsiteX15" fmla="*/ 885512 w 6578337"/>
              <a:gd name="connsiteY15" fmla="*/ 515238 h 5814891"/>
              <a:gd name="connsiteX16" fmla="*/ 1494824 w 6578337"/>
              <a:gd name="connsiteY16" fmla="*/ 90742 h 5814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578337" h="5814891">
                <a:moveTo>
                  <a:pt x="1667657" y="0"/>
                </a:moveTo>
                <a:lnTo>
                  <a:pt x="5296215" y="0"/>
                </a:lnTo>
                <a:lnTo>
                  <a:pt x="5354505" y="38974"/>
                </a:lnTo>
                <a:cubicBezTo>
                  <a:pt x="5505893" y="152699"/>
                  <a:pt x="5645664" y="283643"/>
                  <a:pt x="5772761" y="430996"/>
                </a:cubicBezTo>
                <a:cubicBezTo>
                  <a:pt x="6292274" y="1033532"/>
                  <a:pt x="6578337" y="1889809"/>
                  <a:pt x="6578337" y="2842158"/>
                </a:cubicBezTo>
                <a:cubicBezTo>
                  <a:pt x="6578337" y="3222117"/>
                  <a:pt x="6467617" y="3527065"/>
                  <a:pt x="6219497" y="3831001"/>
                </a:cubicBezTo>
                <a:cubicBezTo>
                  <a:pt x="5959965" y="4148933"/>
                  <a:pt x="5569997" y="4441763"/>
                  <a:pt x="5157059" y="4751758"/>
                </a:cubicBezTo>
                <a:cubicBezTo>
                  <a:pt x="5080873" y="4808882"/>
                  <a:pt x="5002168" y="4868026"/>
                  <a:pt x="4923464" y="4927890"/>
                </a:cubicBezTo>
                <a:cubicBezTo>
                  <a:pt x="4218974" y="5463640"/>
                  <a:pt x="3704799" y="5814891"/>
                  <a:pt x="3004017" y="5814891"/>
                </a:cubicBezTo>
                <a:cubicBezTo>
                  <a:pt x="1936240" y="5814891"/>
                  <a:pt x="1180025" y="5383723"/>
                  <a:pt x="475534" y="4373098"/>
                </a:cubicBezTo>
                <a:cubicBezTo>
                  <a:pt x="383343" y="4240819"/>
                  <a:pt x="293225" y="4120515"/>
                  <a:pt x="206071" y="4004246"/>
                </a:cubicBezTo>
                <a:cubicBezTo>
                  <a:pt x="160920" y="3943985"/>
                  <a:pt x="118700" y="3887339"/>
                  <a:pt x="79385" y="3833508"/>
                </a:cubicBezTo>
                <a:lnTo>
                  <a:pt x="0" y="3721725"/>
                </a:lnTo>
                <a:lnTo>
                  <a:pt x="0" y="1581323"/>
                </a:lnTo>
                <a:lnTo>
                  <a:pt x="168477" y="1300525"/>
                </a:lnTo>
                <a:cubicBezTo>
                  <a:pt x="359173" y="1017017"/>
                  <a:pt x="599372" y="753795"/>
                  <a:pt x="885512" y="515238"/>
                </a:cubicBezTo>
                <a:cubicBezTo>
                  <a:pt x="1073010" y="358870"/>
                  <a:pt x="1278109" y="216205"/>
                  <a:pt x="1494824" y="90742"/>
                </a:cubicBezTo>
                <a:close/>
              </a:path>
            </a:pathLst>
          </a:custGeom>
          <a:noFill/>
          <a:ln w="19050">
            <a:solidFill>
              <a:srgbClr val="FFFFFF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5" name="Grafik 4" descr="Ein Bild, das Person, Menschliches Gesicht, Kleidung, Formelle Kleidung enthält.&#10;&#10;Automatisch generierte Beschreibung">
            <a:extLst>
              <a:ext uri="{FF2B5EF4-FFF2-40B4-BE49-F238E27FC236}">
                <a16:creationId xmlns:a16="http://schemas.microsoft.com/office/drawing/2014/main" id="{B2A6EE81-0F32-0CB4-CB22-BDB5B161BE5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89" r="3540" b="1"/>
          <a:stretch/>
        </p:blipFill>
        <p:spPr>
          <a:xfrm>
            <a:off x="20" y="-2"/>
            <a:ext cx="6323142" cy="5593660"/>
          </a:xfrm>
          <a:custGeom>
            <a:avLst/>
            <a:gdLst/>
            <a:ahLst/>
            <a:cxnLst/>
            <a:rect l="l" t="t" r="r" b="b"/>
            <a:pathLst>
              <a:path w="6323162" h="5593660">
                <a:moveTo>
                  <a:pt x="2177447" y="0"/>
                </a:moveTo>
                <a:lnTo>
                  <a:pt x="4826316" y="0"/>
                </a:lnTo>
                <a:lnTo>
                  <a:pt x="4971508" y="75777"/>
                </a:lnTo>
                <a:cubicBezTo>
                  <a:pt x="5197582" y="210111"/>
                  <a:pt x="5400550" y="381325"/>
                  <a:pt x="5577109" y="586873"/>
                </a:cubicBezTo>
                <a:cubicBezTo>
                  <a:pt x="6058235" y="1147205"/>
                  <a:pt x="6323162" y="1943505"/>
                  <a:pt x="6323162" y="2829148"/>
                </a:cubicBezTo>
                <a:cubicBezTo>
                  <a:pt x="6323162" y="3182494"/>
                  <a:pt x="6220623" y="3466081"/>
                  <a:pt x="5990836" y="3748729"/>
                </a:cubicBezTo>
                <a:cubicBezTo>
                  <a:pt x="5750480" y="4044392"/>
                  <a:pt x="5389327" y="4316711"/>
                  <a:pt x="5006899" y="4604992"/>
                </a:cubicBezTo>
                <a:cubicBezTo>
                  <a:pt x="4936343" y="4658116"/>
                  <a:pt x="4863453" y="4713117"/>
                  <a:pt x="4790566" y="4768788"/>
                </a:cubicBezTo>
                <a:cubicBezTo>
                  <a:pt x="4138128" y="5267012"/>
                  <a:pt x="3661945" y="5593660"/>
                  <a:pt x="3012943" y="5593660"/>
                </a:cubicBezTo>
                <a:cubicBezTo>
                  <a:pt x="2024062" y="5593660"/>
                  <a:pt x="1323723" y="5192693"/>
                  <a:pt x="671286" y="4252856"/>
                </a:cubicBezTo>
                <a:cubicBezTo>
                  <a:pt x="585906" y="4129842"/>
                  <a:pt x="502446" y="4017964"/>
                  <a:pt x="421733" y="3909839"/>
                </a:cubicBezTo>
                <a:cubicBezTo>
                  <a:pt x="254471" y="3685679"/>
                  <a:pt x="130655" y="3515312"/>
                  <a:pt x="48655" y="3351082"/>
                </a:cubicBezTo>
                <a:lnTo>
                  <a:pt x="0" y="3239820"/>
                </a:lnTo>
                <a:lnTo>
                  <a:pt x="0" y="2248150"/>
                </a:lnTo>
                <a:lnTo>
                  <a:pt x="1658" y="2239520"/>
                </a:lnTo>
                <a:cubicBezTo>
                  <a:pt x="51657" y="2045089"/>
                  <a:pt x="126469" y="1853225"/>
                  <a:pt x="225714" y="1665285"/>
                </a:cubicBezTo>
                <a:cubicBezTo>
                  <a:pt x="419948" y="1297585"/>
                  <a:pt x="697641" y="961011"/>
                  <a:pt x="1050970" y="665214"/>
                </a:cubicBezTo>
                <a:cubicBezTo>
                  <a:pt x="1311437" y="447090"/>
                  <a:pt x="1608578" y="257641"/>
                  <a:pt x="1923692" y="107844"/>
                </a:cubicBezTo>
                <a:close/>
              </a:path>
            </a:pathLst>
          </a:custGeom>
        </p:spPr>
      </p:pic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CE71458B-DF80-43DF-9693-2EC3878AC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323162" cy="5593660"/>
          </a:xfrm>
          <a:custGeom>
            <a:avLst/>
            <a:gdLst>
              <a:gd name="connsiteX0" fmla="*/ 2177447 w 6323162"/>
              <a:gd name="connsiteY0" fmla="*/ 0 h 5593660"/>
              <a:gd name="connsiteX1" fmla="*/ 2572776 w 6323162"/>
              <a:gd name="connsiteY1" fmla="*/ 0 h 5593660"/>
              <a:gd name="connsiteX2" fmla="*/ 2279674 w 6323162"/>
              <a:gd name="connsiteY2" fmla="*/ 98163 h 5593660"/>
              <a:gd name="connsiteX3" fmla="*/ 1163390 w 6323162"/>
              <a:gd name="connsiteY3" fmla="*/ 758946 h 5593660"/>
              <a:gd name="connsiteX4" fmla="*/ 391288 w 6323162"/>
              <a:gd name="connsiteY4" fmla="*/ 1711778 h 5593660"/>
              <a:gd name="connsiteX5" fmla="*/ 111318 w 6323162"/>
              <a:gd name="connsiteY5" fmla="*/ 2820666 h 5593660"/>
              <a:gd name="connsiteX6" fmla="*/ 574682 w 6323162"/>
              <a:gd name="connsiteY6" fmla="*/ 3850310 h 5593660"/>
              <a:gd name="connsiteX7" fmla="*/ 808161 w 6323162"/>
              <a:gd name="connsiteY7" fmla="*/ 4177123 h 5593660"/>
              <a:gd name="connsiteX8" fmla="*/ 2998992 w 6323162"/>
              <a:gd name="connsiteY8" fmla="*/ 5454594 h 5593660"/>
              <a:gd name="connsiteX9" fmla="*/ 4662117 w 6323162"/>
              <a:gd name="connsiteY9" fmla="*/ 4668685 h 5593660"/>
              <a:gd name="connsiteX10" fmla="*/ 4864518 w 6323162"/>
              <a:gd name="connsiteY10" fmla="*/ 4512627 h 5593660"/>
              <a:gd name="connsiteX11" fmla="*/ 5785079 w 6323162"/>
              <a:gd name="connsiteY11" fmla="*/ 3696808 h 5593660"/>
              <a:gd name="connsiteX12" fmla="*/ 6095999 w 6323162"/>
              <a:gd name="connsiteY12" fmla="*/ 2820666 h 5593660"/>
              <a:gd name="connsiteX13" fmla="*/ 5397999 w 6323162"/>
              <a:gd name="connsiteY13" fmla="*/ 684305 h 5593660"/>
              <a:gd name="connsiteX14" fmla="*/ 4612801 w 6323162"/>
              <a:gd name="connsiteY14" fmla="*/ 81166 h 5593660"/>
              <a:gd name="connsiteX15" fmla="*/ 4406067 w 6323162"/>
              <a:gd name="connsiteY15" fmla="*/ 0 h 5593660"/>
              <a:gd name="connsiteX16" fmla="*/ 4826316 w 6323162"/>
              <a:gd name="connsiteY16" fmla="*/ 0 h 5593660"/>
              <a:gd name="connsiteX17" fmla="*/ 4971508 w 6323162"/>
              <a:gd name="connsiteY17" fmla="*/ 75777 h 5593660"/>
              <a:gd name="connsiteX18" fmla="*/ 5577109 w 6323162"/>
              <a:gd name="connsiteY18" fmla="*/ 586873 h 5593660"/>
              <a:gd name="connsiteX19" fmla="*/ 6323162 w 6323162"/>
              <a:gd name="connsiteY19" fmla="*/ 2829148 h 5593660"/>
              <a:gd name="connsiteX20" fmla="*/ 5990836 w 6323162"/>
              <a:gd name="connsiteY20" fmla="*/ 3748729 h 5593660"/>
              <a:gd name="connsiteX21" fmla="*/ 5006899 w 6323162"/>
              <a:gd name="connsiteY21" fmla="*/ 4604992 h 5593660"/>
              <a:gd name="connsiteX22" fmla="*/ 4790566 w 6323162"/>
              <a:gd name="connsiteY22" fmla="*/ 4768788 h 5593660"/>
              <a:gd name="connsiteX23" fmla="*/ 3012943 w 6323162"/>
              <a:gd name="connsiteY23" fmla="*/ 5593660 h 5593660"/>
              <a:gd name="connsiteX24" fmla="*/ 671286 w 6323162"/>
              <a:gd name="connsiteY24" fmla="*/ 4252856 h 5593660"/>
              <a:gd name="connsiteX25" fmla="*/ 421733 w 6323162"/>
              <a:gd name="connsiteY25" fmla="*/ 3909839 h 5593660"/>
              <a:gd name="connsiteX26" fmla="*/ 48655 w 6323162"/>
              <a:gd name="connsiteY26" fmla="*/ 3351082 h 5593660"/>
              <a:gd name="connsiteX27" fmla="*/ 0 w 6323162"/>
              <a:gd name="connsiteY27" fmla="*/ 3239820 h 5593660"/>
              <a:gd name="connsiteX28" fmla="*/ 0 w 6323162"/>
              <a:gd name="connsiteY28" fmla="*/ 2248150 h 5593660"/>
              <a:gd name="connsiteX29" fmla="*/ 1658 w 6323162"/>
              <a:gd name="connsiteY29" fmla="*/ 2239520 h 5593660"/>
              <a:gd name="connsiteX30" fmla="*/ 225714 w 6323162"/>
              <a:gd name="connsiteY30" fmla="*/ 1665285 h 5593660"/>
              <a:gd name="connsiteX31" fmla="*/ 1050970 w 6323162"/>
              <a:gd name="connsiteY31" fmla="*/ 665214 h 5593660"/>
              <a:gd name="connsiteX32" fmla="*/ 1923692 w 6323162"/>
              <a:gd name="connsiteY32" fmla="*/ 107844 h 5593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6323162" h="5593660">
                <a:moveTo>
                  <a:pt x="2177447" y="0"/>
                </a:moveTo>
                <a:lnTo>
                  <a:pt x="2572776" y="0"/>
                </a:lnTo>
                <a:lnTo>
                  <a:pt x="2279674" y="98163"/>
                </a:lnTo>
                <a:cubicBezTo>
                  <a:pt x="1874231" y="253327"/>
                  <a:pt x="1488311" y="481852"/>
                  <a:pt x="1163390" y="758946"/>
                </a:cubicBezTo>
                <a:cubicBezTo>
                  <a:pt x="832819" y="1040772"/>
                  <a:pt x="573013" y="1361447"/>
                  <a:pt x="391288" y="1711778"/>
                </a:cubicBezTo>
                <a:cubicBezTo>
                  <a:pt x="205583" y="2069903"/>
                  <a:pt x="111318" y="2442986"/>
                  <a:pt x="111318" y="2820666"/>
                </a:cubicBezTo>
                <a:cubicBezTo>
                  <a:pt x="111318" y="3201031"/>
                  <a:pt x="261705" y="3423166"/>
                  <a:pt x="574682" y="3850310"/>
                </a:cubicBezTo>
                <a:cubicBezTo>
                  <a:pt x="650197" y="3953327"/>
                  <a:pt x="728281" y="4059920"/>
                  <a:pt x="808161" y="4177123"/>
                </a:cubicBezTo>
                <a:cubicBezTo>
                  <a:pt x="1418574" y="5072567"/>
                  <a:pt x="2073806" y="5454594"/>
                  <a:pt x="2998992" y="5454594"/>
                </a:cubicBezTo>
                <a:cubicBezTo>
                  <a:pt x="3606192" y="5454594"/>
                  <a:pt x="4051705" y="5143376"/>
                  <a:pt x="4662117" y="4668685"/>
                </a:cubicBezTo>
                <a:cubicBezTo>
                  <a:pt x="4730310" y="4615645"/>
                  <a:pt x="4798505" y="4563242"/>
                  <a:pt x="4864518" y="4512627"/>
                </a:cubicBezTo>
                <a:cubicBezTo>
                  <a:pt x="5222313" y="4237963"/>
                  <a:pt x="5560204" y="3978506"/>
                  <a:pt x="5785079" y="3696808"/>
                </a:cubicBezTo>
                <a:cubicBezTo>
                  <a:pt x="6000066" y="3427513"/>
                  <a:pt x="6095999" y="3157320"/>
                  <a:pt x="6095999" y="2820666"/>
                </a:cubicBezTo>
                <a:cubicBezTo>
                  <a:pt x="6095999" y="1976856"/>
                  <a:pt x="5848138" y="1218170"/>
                  <a:pt x="5397999" y="684305"/>
                </a:cubicBezTo>
                <a:cubicBezTo>
                  <a:pt x="5177750" y="423188"/>
                  <a:pt x="4913577" y="220223"/>
                  <a:pt x="4612801" y="81166"/>
                </a:cubicBezTo>
                <a:lnTo>
                  <a:pt x="4406067" y="0"/>
                </a:lnTo>
                <a:lnTo>
                  <a:pt x="4826316" y="0"/>
                </a:lnTo>
                <a:lnTo>
                  <a:pt x="4971508" y="75777"/>
                </a:lnTo>
                <a:cubicBezTo>
                  <a:pt x="5197582" y="210111"/>
                  <a:pt x="5400550" y="381325"/>
                  <a:pt x="5577109" y="586873"/>
                </a:cubicBezTo>
                <a:cubicBezTo>
                  <a:pt x="6058235" y="1147205"/>
                  <a:pt x="6323162" y="1943505"/>
                  <a:pt x="6323162" y="2829148"/>
                </a:cubicBezTo>
                <a:cubicBezTo>
                  <a:pt x="6323162" y="3182494"/>
                  <a:pt x="6220623" y="3466081"/>
                  <a:pt x="5990836" y="3748729"/>
                </a:cubicBezTo>
                <a:cubicBezTo>
                  <a:pt x="5750480" y="4044392"/>
                  <a:pt x="5389327" y="4316711"/>
                  <a:pt x="5006899" y="4604992"/>
                </a:cubicBezTo>
                <a:cubicBezTo>
                  <a:pt x="4936343" y="4658116"/>
                  <a:pt x="4863453" y="4713117"/>
                  <a:pt x="4790566" y="4768788"/>
                </a:cubicBezTo>
                <a:cubicBezTo>
                  <a:pt x="4138128" y="5267012"/>
                  <a:pt x="3661945" y="5593660"/>
                  <a:pt x="3012943" y="5593660"/>
                </a:cubicBezTo>
                <a:cubicBezTo>
                  <a:pt x="2024062" y="5593660"/>
                  <a:pt x="1323723" y="5192693"/>
                  <a:pt x="671286" y="4252856"/>
                </a:cubicBezTo>
                <a:cubicBezTo>
                  <a:pt x="585906" y="4129842"/>
                  <a:pt x="502446" y="4017964"/>
                  <a:pt x="421733" y="3909839"/>
                </a:cubicBezTo>
                <a:cubicBezTo>
                  <a:pt x="254471" y="3685679"/>
                  <a:pt x="130655" y="3515312"/>
                  <a:pt x="48655" y="3351082"/>
                </a:cubicBezTo>
                <a:lnTo>
                  <a:pt x="0" y="3239820"/>
                </a:lnTo>
                <a:lnTo>
                  <a:pt x="0" y="2248150"/>
                </a:lnTo>
                <a:lnTo>
                  <a:pt x="1658" y="2239520"/>
                </a:lnTo>
                <a:cubicBezTo>
                  <a:pt x="51657" y="2045089"/>
                  <a:pt x="126469" y="1853225"/>
                  <a:pt x="225714" y="1665285"/>
                </a:cubicBezTo>
                <a:cubicBezTo>
                  <a:pt x="419948" y="1297585"/>
                  <a:pt x="697641" y="961011"/>
                  <a:pt x="1050970" y="665214"/>
                </a:cubicBezTo>
                <a:cubicBezTo>
                  <a:pt x="1311437" y="447090"/>
                  <a:pt x="1608578" y="257641"/>
                  <a:pt x="1923692" y="107844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DE1994AC-22D1-4B48-9EDA-BE373E7045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41758" y="1415331"/>
            <a:ext cx="5665992" cy="5466522"/>
          </a:xfrm>
          <a:custGeom>
            <a:avLst/>
            <a:gdLst>
              <a:gd name="connsiteX0" fmla="*/ 3113576 w 5665992"/>
              <a:gd name="connsiteY0" fmla="*/ 1556 h 5401530"/>
              <a:gd name="connsiteX1" fmla="*/ 4468777 w 5665992"/>
              <a:gd name="connsiteY1" fmla="*/ 405866 h 5401530"/>
              <a:gd name="connsiteX2" fmla="*/ 5525792 w 5665992"/>
              <a:gd name="connsiteY2" fmla="*/ 1317461 h 5401530"/>
              <a:gd name="connsiteX3" fmla="*/ 5665992 w 5665992"/>
              <a:gd name="connsiteY3" fmla="*/ 1506159 h 5401530"/>
              <a:gd name="connsiteX4" fmla="*/ 5665992 w 5665992"/>
              <a:gd name="connsiteY4" fmla="*/ 5401530 h 5401530"/>
              <a:gd name="connsiteX5" fmla="*/ 965932 w 5665992"/>
              <a:gd name="connsiteY5" fmla="*/ 5401530 h 5401530"/>
              <a:gd name="connsiteX6" fmla="*/ 836753 w 5665992"/>
              <a:gd name="connsiteY6" fmla="*/ 5181943 h 5401530"/>
              <a:gd name="connsiteX7" fmla="*/ 509793 w 5665992"/>
              <a:gd name="connsiteY7" fmla="*/ 4458111 h 5401530"/>
              <a:gd name="connsiteX8" fmla="*/ 251995 w 5665992"/>
              <a:gd name="connsiteY8" fmla="*/ 1805844 h 5401530"/>
              <a:gd name="connsiteX9" fmla="*/ 3113576 w 5665992"/>
              <a:gd name="connsiteY9" fmla="*/ 1556 h 54015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665992" h="5401530">
                <a:moveTo>
                  <a:pt x="3113576" y="1556"/>
                </a:moveTo>
                <a:cubicBezTo>
                  <a:pt x="3559807" y="16866"/>
                  <a:pt x="4018025" y="145625"/>
                  <a:pt x="4468777" y="405866"/>
                </a:cubicBezTo>
                <a:cubicBezTo>
                  <a:pt x="4871803" y="638554"/>
                  <a:pt x="5229811" y="952545"/>
                  <a:pt x="5525792" y="1317461"/>
                </a:cubicBezTo>
                <a:lnTo>
                  <a:pt x="5665992" y="1506159"/>
                </a:lnTo>
                <a:lnTo>
                  <a:pt x="5665992" y="5401530"/>
                </a:lnTo>
                <a:lnTo>
                  <a:pt x="965932" y="5401530"/>
                </a:lnTo>
                <a:lnTo>
                  <a:pt x="836753" y="5181943"/>
                </a:lnTo>
                <a:cubicBezTo>
                  <a:pt x="713569" y="4953383"/>
                  <a:pt x="611679" y="4708683"/>
                  <a:pt x="509793" y="4458111"/>
                </a:cubicBezTo>
                <a:cubicBezTo>
                  <a:pt x="136790" y="3540808"/>
                  <a:pt x="-278612" y="2724882"/>
                  <a:pt x="251995" y="1805844"/>
                </a:cubicBezTo>
                <a:cubicBezTo>
                  <a:pt x="911122" y="664202"/>
                  <a:pt x="1973207" y="-37572"/>
                  <a:pt x="3113576" y="1556"/>
                </a:cubicBezTo>
                <a:close/>
              </a:path>
            </a:pathLst>
          </a:custGeom>
          <a:noFill/>
          <a:ln w="19050">
            <a:solidFill>
              <a:srgbClr val="FFFFFF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7" name="Grafik 6" descr="Ein Bild, das Person, Menschliches Gesicht, Kleidung, Shirt enthält.&#10;&#10;Automatisch generierte Beschreibung">
            <a:extLst>
              <a:ext uri="{FF2B5EF4-FFF2-40B4-BE49-F238E27FC236}">
                <a16:creationId xmlns:a16="http://schemas.microsoft.com/office/drawing/2014/main" id="{A8DB5EF4-7FA9-801F-041C-A8DEE07728D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321" r="-2" b="-2"/>
          <a:stretch/>
        </p:blipFill>
        <p:spPr>
          <a:xfrm>
            <a:off x="6795930" y="1685367"/>
            <a:ext cx="5396070" cy="5172635"/>
          </a:xfrm>
          <a:custGeom>
            <a:avLst/>
            <a:gdLst/>
            <a:ahLst/>
            <a:cxnLst/>
            <a:rect l="l" t="t" r="r" b="b"/>
            <a:pathLst>
              <a:path w="5396070" h="5172635">
                <a:moveTo>
                  <a:pt x="2809770" y="1442"/>
                </a:moveTo>
                <a:cubicBezTo>
                  <a:pt x="3212462" y="15635"/>
                  <a:pt x="3625968" y="134989"/>
                  <a:pt x="4032739" y="376223"/>
                </a:cubicBezTo>
                <a:cubicBezTo>
                  <a:pt x="4589656" y="706501"/>
                  <a:pt x="5051318" y="1213487"/>
                  <a:pt x="5362614" y="1796088"/>
                </a:cubicBezTo>
                <a:lnTo>
                  <a:pt x="5396070" y="1864600"/>
                </a:lnTo>
                <a:lnTo>
                  <a:pt x="5396070" y="4888539"/>
                </a:lnTo>
                <a:lnTo>
                  <a:pt x="5373530" y="4924165"/>
                </a:lnTo>
                <a:cubicBezTo>
                  <a:pt x="5310112" y="5013254"/>
                  <a:pt x="5241620" y="5088864"/>
                  <a:pt x="5168684" y="5154829"/>
                </a:cubicBezTo>
                <a:lnTo>
                  <a:pt x="5146924" y="5172635"/>
                </a:lnTo>
                <a:lnTo>
                  <a:pt x="987172" y="5172635"/>
                </a:lnTo>
                <a:lnTo>
                  <a:pt x="842383" y="4959392"/>
                </a:lnTo>
                <a:cubicBezTo>
                  <a:pt x="689919" y="4704655"/>
                  <a:pt x="574982" y="4422821"/>
                  <a:pt x="460051" y="4132485"/>
                </a:cubicBezTo>
                <a:cubicBezTo>
                  <a:pt x="123442" y="3282182"/>
                  <a:pt x="-251427" y="2525854"/>
                  <a:pt x="227408" y="1673941"/>
                </a:cubicBezTo>
                <a:cubicBezTo>
                  <a:pt x="822220" y="615687"/>
                  <a:pt x="1780673" y="-34829"/>
                  <a:pt x="2809770" y="1442"/>
                </a:cubicBezTo>
                <a:close/>
              </a:path>
            </a:pathLst>
          </a:custGeom>
        </p:spPr>
      </p:pic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22220111-5018-4EB7-A38B-79BD37F7C0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95930" y="1685365"/>
            <a:ext cx="5396070" cy="5172635"/>
          </a:xfrm>
          <a:custGeom>
            <a:avLst/>
            <a:gdLst>
              <a:gd name="connsiteX0" fmla="*/ 2809770 w 5396070"/>
              <a:gd name="connsiteY0" fmla="*/ 1442 h 5172635"/>
              <a:gd name="connsiteX1" fmla="*/ 4032739 w 5396070"/>
              <a:gd name="connsiteY1" fmla="*/ 376223 h 5172635"/>
              <a:gd name="connsiteX2" fmla="*/ 5362614 w 5396070"/>
              <a:gd name="connsiteY2" fmla="*/ 1796088 h 5172635"/>
              <a:gd name="connsiteX3" fmla="*/ 5396070 w 5396070"/>
              <a:gd name="connsiteY3" fmla="*/ 1864599 h 5172635"/>
              <a:gd name="connsiteX4" fmla="*/ 5396070 w 5396070"/>
              <a:gd name="connsiteY4" fmla="*/ 1981756 h 5172635"/>
              <a:gd name="connsiteX5" fmla="*/ 5363566 w 5396070"/>
              <a:gd name="connsiteY5" fmla="*/ 1915670 h 5172635"/>
              <a:gd name="connsiteX6" fmla="*/ 4071524 w 5396070"/>
              <a:gd name="connsiteY6" fmla="*/ 546090 h 5172635"/>
              <a:gd name="connsiteX7" fmla="*/ 2883346 w 5396070"/>
              <a:gd name="connsiteY7" fmla="*/ 184583 h 5172635"/>
              <a:gd name="connsiteX8" fmla="*/ 374449 w 5396070"/>
              <a:gd name="connsiteY8" fmla="*/ 1797850 h 5172635"/>
              <a:gd name="connsiteX9" fmla="*/ 600473 w 5396070"/>
              <a:gd name="connsiteY9" fmla="*/ 4169322 h 5172635"/>
              <a:gd name="connsiteX10" fmla="*/ 971928 w 5396070"/>
              <a:gd name="connsiteY10" fmla="*/ 4966944 h 5172635"/>
              <a:gd name="connsiteX11" fmla="*/ 1112598 w 5396070"/>
              <a:gd name="connsiteY11" fmla="*/ 5172635 h 5172635"/>
              <a:gd name="connsiteX12" fmla="*/ 987172 w 5396070"/>
              <a:gd name="connsiteY12" fmla="*/ 5172635 h 5172635"/>
              <a:gd name="connsiteX13" fmla="*/ 842383 w 5396070"/>
              <a:gd name="connsiteY13" fmla="*/ 4959392 h 5172635"/>
              <a:gd name="connsiteX14" fmla="*/ 460051 w 5396070"/>
              <a:gd name="connsiteY14" fmla="*/ 4132485 h 5172635"/>
              <a:gd name="connsiteX15" fmla="*/ 227408 w 5396070"/>
              <a:gd name="connsiteY15" fmla="*/ 1673941 h 5172635"/>
              <a:gd name="connsiteX16" fmla="*/ 2809770 w 5396070"/>
              <a:gd name="connsiteY16" fmla="*/ 1442 h 5172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396070" h="5172635">
                <a:moveTo>
                  <a:pt x="2809770" y="1442"/>
                </a:moveTo>
                <a:cubicBezTo>
                  <a:pt x="3212462" y="15635"/>
                  <a:pt x="3625968" y="134989"/>
                  <a:pt x="4032739" y="376223"/>
                </a:cubicBezTo>
                <a:cubicBezTo>
                  <a:pt x="4589656" y="706501"/>
                  <a:pt x="5051318" y="1213487"/>
                  <a:pt x="5362614" y="1796088"/>
                </a:cubicBezTo>
                <a:lnTo>
                  <a:pt x="5396070" y="1864599"/>
                </a:lnTo>
                <a:lnTo>
                  <a:pt x="5396070" y="1981756"/>
                </a:lnTo>
                <a:lnTo>
                  <a:pt x="5363566" y="1915670"/>
                </a:lnTo>
                <a:cubicBezTo>
                  <a:pt x="5061125" y="1353703"/>
                  <a:pt x="4612597" y="864671"/>
                  <a:pt x="4071524" y="546090"/>
                </a:cubicBezTo>
                <a:cubicBezTo>
                  <a:pt x="3676324" y="313400"/>
                  <a:pt x="3274582" y="198273"/>
                  <a:pt x="2883346" y="184583"/>
                </a:cubicBezTo>
                <a:cubicBezTo>
                  <a:pt x="1883526" y="149597"/>
                  <a:pt x="952339" y="777074"/>
                  <a:pt x="374449" y="1797850"/>
                </a:cubicBezTo>
                <a:cubicBezTo>
                  <a:pt x="-90765" y="2619591"/>
                  <a:pt x="273440" y="3349133"/>
                  <a:pt x="600473" y="4169322"/>
                </a:cubicBezTo>
                <a:cubicBezTo>
                  <a:pt x="712134" y="4449376"/>
                  <a:pt x="823802" y="4721229"/>
                  <a:pt x="971928" y="4966944"/>
                </a:cubicBezTo>
                <a:lnTo>
                  <a:pt x="1112598" y="5172635"/>
                </a:lnTo>
                <a:lnTo>
                  <a:pt x="987172" y="5172635"/>
                </a:lnTo>
                <a:lnTo>
                  <a:pt x="842383" y="4959392"/>
                </a:lnTo>
                <a:cubicBezTo>
                  <a:pt x="689919" y="4704655"/>
                  <a:pt x="574981" y="4422821"/>
                  <a:pt x="460051" y="4132485"/>
                </a:cubicBezTo>
                <a:cubicBezTo>
                  <a:pt x="123442" y="3282182"/>
                  <a:pt x="-251427" y="2525854"/>
                  <a:pt x="227408" y="1673941"/>
                </a:cubicBezTo>
                <a:cubicBezTo>
                  <a:pt x="822220" y="615687"/>
                  <a:pt x="1780673" y="-34829"/>
                  <a:pt x="2809770" y="1442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57260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6C2997EE-0889-44C3-AC0D-18F26AC9AA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Grafik 8" descr="Ein Bild, das draußen, Himmel, Luftfotografie, Gebäude enthält.&#10;&#10;Automatisch generierte Beschreibung">
            <a:extLst>
              <a:ext uri="{FF2B5EF4-FFF2-40B4-BE49-F238E27FC236}">
                <a16:creationId xmlns:a16="http://schemas.microsoft.com/office/drawing/2014/main" id="{62C30586-9D2D-6723-29A8-280365DDE8F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73" b="1"/>
          <a:stretch/>
        </p:blipFill>
        <p:spPr>
          <a:xfrm>
            <a:off x="5622233" y="10"/>
            <a:ext cx="6569769" cy="3750724"/>
          </a:xfrm>
          <a:custGeom>
            <a:avLst/>
            <a:gdLst/>
            <a:ahLst/>
            <a:cxnLst/>
            <a:rect l="l" t="t" r="r" b="b"/>
            <a:pathLst>
              <a:path w="6569769" h="3750734">
                <a:moveTo>
                  <a:pt x="1738471" y="0"/>
                </a:moveTo>
                <a:lnTo>
                  <a:pt x="6569769" y="0"/>
                </a:lnTo>
                <a:lnTo>
                  <a:pt x="6569769" y="3750734"/>
                </a:lnTo>
                <a:lnTo>
                  <a:pt x="0" y="3750734"/>
                </a:lnTo>
                <a:close/>
              </a:path>
            </a:pathLst>
          </a:custGeom>
        </p:spPr>
      </p:pic>
      <p:pic>
        <p:nvPicPr>
          <p:cNvPr id="7" name="Grafik 6" descr="Ein Bild, das draußen, Himmel, Baum, Gras enthält.&#10;&#10;Automatisch generierte Beschreibung">
            <a:extLst>
              <a:ext uri="{FF2B5EF4-FFF2-40B4-BE49-F238E27FC236}">
                <a16:creationId xmlns:a16="http://schemas.microsoft.com/office/drawing/2014/main" id="{889AE648-CA7B-C950-251A-838991D8202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080"/>
          <a:stretch/>
        </p:blipFill>
        <p:spPr>
          <a:xfrm>
            <a:off x="4182011" y="3887894"/>
            <a:ext cx="8009991" cy="2970106"/>
          </a:xfrm>
          <a:custGeom>
            <a:avLst/>
            <a:gdLst/>
            <a:ahLst/>
            <a:cxnLst/>
            <a:rect l="l" t="t" r="r" b="b"/>
            <a:pathLst>
              <a:path w="8009991" h="2970106">
                <a:moveTo>
                  <a:pt x="1376648" y="0"/>
                </a:moveTo>
                <a:lnTo>
                  <a:pt x="8009991" y="0"/>
                </a:lnTo>
                <a:lnTo>
                  <a:pt x="8009991" y="2970106"/>
                </a:lnTo>
                <a:lnTo>
                  <a:pt x="0" y="2970106"/>
                </a:lnTo>
                <a:close/>
              </a:path>
            </a:pathLst>
          </a:custGeom>
        </p:spPr>
      </p:pic>
      <p:pic>
        <p:nvPicPr>
          <p:cNvPr id="5" name="Grafik 4" descr="Ein Bild, das draußen, Luftfotografie, Vogelperspektive, Luftbild enthält.&#10;&#10;Automatisch generierte Beschreibung">
            <a:extLst>
              <a:ext uri="{FF2B5EF4-FFF2-40B4-BE49-F238E27FC236}">
                <a16:creationId xmlns:a16="http://schemas.microsoft.com/office/drawing/2014/main" id="{59A60EDB-35F0-10FA-14C6-67BC7FBE2C3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71" r="16388"/>
          <a:stretch/>
        </p:blipFill>
        <p:spPr>
          <a:xfrm>
            <a:off x="20" y="10"/>
            <a:ext cx="7503091" cy="6857990"/>
          </a:xfrm>
          <a:custGeom>
            <a:avLst/>
            <a:gdLst/>
            <a:ahLst/>
            <a:cxnLst/>
            <a:rect l="l" t="t" r="r" b="b"/>
            <a:pathLst>
              <a:path w="7503111" h="6858000">
                <a:moveTo>
                  <a:pt x="0" y="0"/>
                </a:moveTo>
                <a:lnTo>
                  <a:pt x="677334" y="0"/>
                </a:lnTo>
                <a:lnTo>
                  <a:pt x="1168036" y="0"/>
                </a:lnTo>
                <a:lnTo>
                  <a:pt x="1205499" y="0"/>
                </a:lnTo>
                <a:lnTo>
                  <a:pt x="1647632" y="0"/>
                </a:lnTo>
                <a:lnTo>
                  <a:pt x="7215401" y="0"/>
                </a:lnTo>
                <a:lnTo>
                  <a:pt x="4041567" y="6852993"/>
                </a:lnTo>
                <a:lnTo>
                  <a:pt x="7503111" y="6852993"/>
                </a:lnTo>
                <a:lnTo>
                  <a:pt x="7503111" y="6852994"/>
                </a:lnTo>
                <a:lnTo>
                  <a:pt x="1647632" y="6852994"/>
                </a:lnTo>
                <a:lnTo>
                  <a:pt x="1647632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1974263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Grafik 4" descr="Ein Bild, das Screenshot, Elektronik, Text, Electric Blue (Farbe) enthält.&#10;&#10;Automatisch generierte Beschreibung">
            <a:extLst>
              <a:ext uri="{FF2B5EF4-FFF2-40B4-BE49-F238E27FC236}">
                <a16:creationId xmlns:a16="http://schemas.microsoft.com/office/drawing/2014/main" id="{7DF6D193-B8EC-137C-8781-DBB9B8A6812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94" r="-1" b="-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7888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</Words>
  <Application>Microsoft Office PowerPoint</Application>
  <PresentationFormat>Breitbild</PresentationFormat>
  <Paragraphs>2</Paragraphs>
  <Slides>5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10" baseType="lpstr">
      <vt:lpstr>Meiryo</vt:lpstr>
      <vt:lpstr>Arial</vt:lpstr>
      <vt:lpstr>Calibri</vt:lpstr>
      <vt:lpstr>Calibri Light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Philipp Leyser</dc:creator>
  <cp:lastModifiedBy>Philipp Leyser</cp:lastModifiedBy>
  <cp:revision>6</cp:revision>
  <dcterms:created xsi:type="dcterms:W3CDTF">2023-09-10T12:37:45Z</dcterms:created>
  <dcterms:modified xsi:type="dcterms:W3CDTF">2023-09-13T08:08:55Z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6b160f33-c33b-4e10-8636-cf83f9ca7d3c_Enabled">
    <vt:lpwstr>true</vt:lpwstr>
  </property>
  <property fmtid="{D5CDD505-2E9C-101B-9397-08002B2CF9AE}" pid="3" name="MSIP_Label_6b160f33-c33b-4e10-8636-cf83f9ca7d3c_SetDate">
    <vt:lpwstr>2023-09-13T07:50:56Z</vt:lpwstr>
  </property>
  <property fmtid="{D5CDD505-2E9C-101B-9397-08002B2CF9AE}" pid="4" name="MSIP_Label_6b160f33-c33b-4e10-8636-cf83f9ca7d3c_Method">
    <vt:lpwstr>Standard</vt:lpwstr>
  </property>
  <property fmtid="{D5CDD505-2E9C-101B-9397-08002B2CF9AE}" pid="5" name="MSIP_Label_6b160f33-c33b-4e10-8636-cf83f9ca7d3c_Name">
    <vt:lpwstr>Internal</vt:lpwstr>
  </property>
  <property fmtid="{D5CDD505-2E9C-101B-9397-08002B2CF9AE}" pid="6" name="MSIP_Label_6b160f33-c33b-4e10-8636-cf83f9ca7d3c_SiteId">
    <vt:lpwstr>e211c965-dd84-4c9f-bc3f-4215552a0857</vt:lpwstr>
  </property>
  <property fmtid="{D5CDD505-2E9C-101B-9397-08002B2CF9AE}" pid="7" name="MSIP_Label_6b160f33-c33b-4e10-8636-cf83f9ca7d3c_ActionId">
    <vt:lpwstr>9c0a964b-93a7-4934-a04c-b65fc200fb66</vt:lpwstr>
  </property>
  <property fmtid="{D5CDD505-2E9C-101B-9397-08002B2CF9AE}" pid="8" name="MSIP_Label_6b160f33-c33b-4e10-8636-cf83f9ca7d3c_ContentBits">
    <vt:lpwstr>2</vt:lpwstr>
  </property>
  <property fmtid="{D5CDD505-2E9C-101B-9397-08002B2CF9AE}" pid="9" name="ClassificationContentMarkingFooterLocations">
    <vt:lpwstr>Office:8</vt:lpwstr>
  </property>
  <property fmtid="{D5CDD505-2E9C-101B-9397-08002B2CF9AE}" pid="10" name="ClassificationContentMarkingFooterText">
    <vt:lpwstr>Internal</vt:lpwstr>
  </property>
</Properties>
</file>

<file path=docProps/thumbnail.jpeg>
</file>